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D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90" d="100"/>
          <a:sy n="190" d="100"/>
        </p:scale>
        <p:origin x="366" y="150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D3B28469-593B-4B28-9CD5-11C876F4C557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2B9C89B1-694A-41FC-B035-C9E6C5F19C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10388" y="5715016"/>
            <a:ext cx="3000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COLONNE 4, TIROIR 3-4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7667644" y="6586889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206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7096140" y="4429132"/>
            <a:ext cx="1285884" cy="500066"/>
          </a:xfrm>
          <a:prstGeom prst="rect">
            <a:avLst/>
          </a:prstGeom>
          <a:solidFill>
            <a:srgbClr val="71DA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3-4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95810" y="4000504"/>
            <a:ext cx="1428760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TCC3-ET ECL-PC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10124" y="3286124"/>
            <a:ext cx="1214446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TCC3-01-GE15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10124" y="2085966"/>
            <a:ext cx="1214446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TCC3-02-GE15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10124" y="1142984"/>
            <a:ext cx="1214446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TCC3-03-GE15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10124" y="500042"/>
            <a:ext cx="1214446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TCC3-04-GE15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8092" y="3143248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TCC1-01-049 B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09728" y="3143248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TCC3-01-GE15 D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09728" y="3571876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TCC3-01-GE15 C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09728" y="4000504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TCC3-01-GE15 B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9728" y="2571744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TCC1-02-054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09728" y="2143116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TCC3-02-GE15 B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09728" y="1714488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TCC3-02-GE15 C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09728" y="1142984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TCC3-03-GE15 B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09728" y="714356"/>
            <a:ext cx="107157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TCC3-03-130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22" name="Forme 21"/>
          <p:cNvCxnSpPr>
            <a:stCxn id="10" idx="3"/>
            <a:endCxn id="5" idx="0"/>
          </p:cNvCxnSpPr>
          <p:nvPr/>
        </p:nvCxnSpPr>
        <p:spPr>
          <a:xfrm>
            <a:off x="6024570" y="714356"/>
            <a:ext cx="1714512" cy="371477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9" idx="3"/>
          </p:cNvCxnSpPr>
          <p:nvPr/>
        </p:nvCxnSpPr>
        <p:spPr>
          <a:xfrm>
            <a:off x="6024570" y="1357298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6024570" y="2285992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6024570" y="3500438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6024570" y="4214818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1" idx="3"/>
            <a:endCxn id="12" idx="1"/>
          </p:cNvCxnSpPr>
          <p:nvPr/>
        </p:nvCxnSpPr>
        <p:spPr>
          <a:xfrm>
            <a:off x="1309662" y="3321843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stCxn id="12" idx="3"/>
          </p:cNvCxnSpPr>
          <p:nvPr/>
        </p:nvCxnSpPr>
        <p:spPr>
          <a:xfrm>
            <a:off x="2881298" y="3321843"/>
            <a:ext cx="1928826" cy="357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13" idx="3"/>
            <a:endCxn id="7" idx="1"/>
          </p:cNvCxnSpPr>
          <p:nvPr/>
        </p:nvCxnSpPr>
        <p:spPr>
          <a:xfrm flipV="1">
            <a:off x="2881298" y="3500438"/>
            <a:ext cx="1928826" cy="2500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>
            <a:stCxn id="14" idx="3"/>
          </p:cNvCxnSpPr>
          <p:nvPr/>
        </p:nvCxnSpPr>
        <p:spPr>
          <a:xfrm flipV="1">
            <a:off x="2881298" y="3643314"/>
            <a:ext cx="1928826" cy="535785"/>
          </a:xfrm>
          <a:prstGeom prst="bentConnector3">
            <a:avLst>
              <a:gd name="adj1" fmla="val 5642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37"/>
          <p:cNvCxnSpPr>
            <a:stCxn id="16" idx="3"/>
          </p:cNvCxnSpPr>
          <p:nvPr/>
        </p:nvCxnSpPr>
        <p:spPr>
          <a:xfrm flipV="1">
            <a:off x="2881298" y="2428868"/>
            <a:ext cx="1928826" cy="3214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39"/>
          <p:cNvCxnSpPr>
            <a:stCxn id="17" idx="3"/>
            <a:endCxn id="8" idx="1"/>
          </p:cNvCxnSpPr>
          <p:nvPr/>
        </p:nvCxnSpPr>
        <p:spPr>
          <a:xfrm flipV="1">
            <a:off x="2881298" y="2300280"/>
            <a:ext cx="1928826" cy="214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ngle 41"/>
          <p:cNvCxnSpPr>
            <a:stCxn id="18" idx="3"/>
          </p:cNvCxnSpPr>
          <p:nvPr/>
        </p:nvCxnSpPr>
        <p:spPr>
          <a:xfrm>
            <a:off x="2881298" y="1893083"/>
            <a:ext cx="1928826" cy="2500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en angle 43"/>
          <p:cNvCxnSpPr>
            <a:stCxn id="20" idx="3"/>
          </p:cNvCxnSpPr>
          <p:nvPr/>
        </p:nvCxnSpPr>
        <p:spPr>
          <a:xfrm>
            <a:off x="2881298" y="892951"/>
            <a:ext cx="1928826" cy="3214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en angle 45"/>
          <p:cNvCxnSpPr>
            <a:stCxn id="19" idx="3"/>
          </p:cNvCxnSpPr>
          <p:nvPr/>
        </p:nvCxnSpPr>
        <p:spPr>
          <a:xfrm>
            <a:off x="2881298" y="1321579"/>
            <a:ext cx="1928826" cy="178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8310586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40</TotalTime>
  <Words>41</Words>
  <Application>Microsoft Office PowerPoint</Application>
  <PresentationFormat>Format A4 (210 x 297 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10</cp:revision>
  <dcterms:created xsi:type="dcterms:W3CDTF">2011-09-14T08:52:49Z</dcterms:created>
  <dcterms:modified xsi:type="dcterms:W3CDTF">2011-12-19T16:02:58Z</dcterms:modified>
</cp:coreProperties>
</file>